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5299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39236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35039430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361853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49267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56334107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9743670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2918356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9633540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466858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894383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DF60419-CF6D-4E3F-AD29-9C7C098F36E4}" type="datetimeFigureOut">
              <a:rPr lang="ru-UA" smtClean="0"/>
              <a:t>06.08.2021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CE1D1D0-D36F-4EA3-8790-853BC56E4CEB}" type="slidenum">
              <a:rPr lang="ru-UA" smtClean="0"/>
              <a:t>‹#›</a:t>
            </a:fld>
            <a:endParaRPr lang="ru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322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>
    <p:wipe/>
  </p:transition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A59F2-051D-41E0-8ABC-663E61A02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699" y="1425064"/>
            <a:ext cx="9488031" cy="314893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Інформаційна</a:t>
            </a:r>
            <a:r>
              <a:rPr 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з </a:t>
            </a:r>
            <a:r>
              <a:rPr lang="ru-RU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матеріально</a:t>
            </a:r>
            <a:r>
              <a:rPr 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технічного</a:t>
            </a:r>
            <a:r>
              <a:rPr 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обліку</a:t>
            </a:r>
            <a:r>
              <a:rPr 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учбовому</a:t>
            </a:r>
            <a:r>
              <a:rPr lang="ru-RU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закладі</a:t>
            </a:r>
            <a:endParaRPr lang="ru-UA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59B9E-D0EF-4664-B995-B392D0038533}"/>
              </a:ext>
            </a:extLst>
          </p:cNvPr>
          <p:cNvSpPr txBox="1"/>
          <p:nvPr/>
        </p:nvSpPr>
        <p:spPr>
          <a:xfrm>
            <a:off x="3048739" y="1181581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20000"/>
              </a:spcBef>
              <a:buClrTx/>
              <a:buFont typeface="Arial" panose="020B0604020202020204" pitchFamily="34" charset="0"/>
              <a:buNone/>
            </a:pPr>
            <a:r>
              <a:rPr lang="uk-UA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Національний університет біоресурсів та природокористування України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50082-9D04-4C25-BDB0-E697197AE224}"/>
              </a:ext>
            </a:extLst>
          </p:cNvPr>
          <p:cNvSpPr txBox="1"/>
          <p:nvPr/>
        </p:nvSpPr>
        <p:spPr>
          <a:xfrm>
            <a:off x="8080899" y="4746014"/>
            <a:ext cx="6094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/>
            <a:r>
              <a:rPr lang="ru-RU" alt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uk-UA" altLang="ru-RU" sz="20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Риженко</a:t>
            </a:r>
            <a:r>
              <a:rPr lang="uk-UA" altLang="ru-RU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А.С.</a:t>
            </a:r>
            <a:endParaRPr lang="en-US" alt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uk-UA" altLang="ru-RU" sz="2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04716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7ECAB-69A5-42D4-9A34-CC12D903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379" y="404174"/>
            <a:ext cx="9601200" cy="1485900"/>
          </a:xfrm>
        </p:spPr>
        <p:txBody>
          <a:bodyPr/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ВСТУП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337FE-A3EE-4CF2-9BDA-9B43CAB8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453" y="2083324"/>
            <a:ext cx="10430759" cy="302600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uk-UA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Автоматизація навчальних закладів дає можливість економити час та облегшити роботу. Розробка системи з матеріально - технічного обліку в учбовому закладі є актуальним питанням на сьогоднішній день, оскільки це полегшує роботу матеріально відповідальної особи. </a:t>
            </a:r>
          </a:p>
        </p:txBody>
      </p:sp>
    </p:spTree>
    <p:extLst>
      <p:ext uri="{BB962C8B-B14F-4D97-AF65-F5344CB8AC3E}">
        <p14:creationId xmlns:p14="http://schemas.microsoft.com/office/powerpoint/2010/main" val="278177183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E4CAD7-668C-4890-B488-76AAB5FB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940" y="619812"/>
            <a:ext cx="9601200" cy="1485900"/>
          </a:xfrm>
        </p:spPr>
        <p:txBody>
          <a:bodyPr/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АНАЛІЗ ПРЕДМЕТНОЇ ОБЛАСТІ</a:t>
            </a:r>
            <a:endParaRPr lang="ru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B55B06-1194-4A73-BA7F-91D106EAB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29818"/>
            <a:ext cx="10072540" cy="418078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Автоматизовані робочі місця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це невід’ємна складова функціонування установ. Адже автоматизація такого роду дозволить звільнити працівників від рутинної роботи пов’язаної з веденням журналів та обліком, яке займає багато часу в співробітника.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uk-UA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Мета дипломного проекту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створення інформаційної системи з матеріально – технічного обліку в учбовому закладі, завдяки якому відбуватиметься облік електротехніки матеріально відповідальною особою.  </a:t>
            </a:r>
            <a:endParaRPr lang="ru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1941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EFBF67-2BD5-4564-8D12-F55C7CAC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550" y="175875"/>
            <a:ext cx="10091394" cy="1485900"/>
          </a:xfrm>
        </p:spPr>
        <p:txBody>
          <a:bodyPr>
            <a:normAutofit/>
          </a:bodyPr>
          <a:lstStyle/>
          <a:p>
            <a:pPr algn="ctr"/>
            <a:r>
              <a:rPr lang="uk-UA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Архітектура системи</a:t>
            </a:r>
            <a:endParaRPr lang="ru-UA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815D81-C80D-4A1B-B7CD-7A4158320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6864" y="1125252"/>
            <a:ext cx="4265136" cy="14859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Дана система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фізичні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вузли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Комп’ютер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користувача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Сервер БД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0FF0985-84FE-49F7-9505-663CC45C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96" y="1125252"/>
            <a:ext cx="7106269" cy="46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4076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E4107FB-53AA-4335-9E56-C3DC6EF1E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18" y="299990"/>
            <a:ext cx="11054219" cy="3581400"/>
          </a:xfrm>
        </p:spPr>
        <p:txBody>
          <a:bodyPr/>
          <a:lstStyle/>
          <a:p>
            <a:pPr marL="530352" lvl="1" indent="0" algn="ctr">
              <a:lnSpc>
                <a:spcPct val="150000"/>
              </a:lnSpc>
              <a:buNone/>
            </a:pPr>
            <a:r>
              <a:rPr lang="uk-UA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Робота програми розпочинається з запуску файлу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 розширенням .</a:t>
            </a:r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</a:t>
            </a:r>
            <a:r>
              <a:rPr lang="uk-UA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UA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4C24DD-BE40-4CAF-8934-4F195E104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124" y="2833734"/>
            <a:ext cx="4513751" cy="3236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A72327-1A93-4622-9B19-50A1C4E7B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100" y="1904648"/>
            <a:ext cx="5715798" cy="25054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EE8BA24-A1B4-4BA0-B952-FD036602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100" y="1904648"/>
            <a:ext cx="5725324" cy="25054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D3508F6-A7E1-420A-9C2C-2E08E5B1A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18" y="370781"/>
            <a:ext cx="11268835" cy="57435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BBC1B88-533D-4781-B682-B60F2FB22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18" y="370781"/>
            <a:ext cx="5163271" cy="135273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EF9B9F0-1CFD-47EF-845E-8F5B33575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917" y="370781"/>
            <a:ext cx="11268835" cy="60674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90D45D-4127-44B2-8EA3-23957A7223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917" y="370780"/>
            <a:ext cx="11268835" cy="606742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A0AC2B3-5807-4D12-AA25-BCB51767A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916" y="370779"/>
            <a:ext cx="11268835" cy="606742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58847B7-0B97-441E-A4AE-3C594598AE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914" y="370776"/>
            <a:ext cx="11268835" cy="606742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A67A1B8-C406-4C41-9C9F-F65D530846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914" y="1976438"/>
            <a:ext cx="11268835" cy="290512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515B6FE-8F0A-483B-A1CD-CDB190351E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909" y="1584958"/>
            <a:ext cx="5163271" cy="4853243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58087990-95BF-4B96-9543-6C2418470D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7320" y="1465458"/>
            <a:ext cx="6487430" cy="497274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2AC0A2EC-39E6-4D3C-BD3F-851CE50F62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909" y="370771"/>
            <a:ext cx="8534522" cy="606742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10368E2-52EF-4605-9862-E87558EF63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905" y="370766"/>
            <a:ext cx="8534521" cy="6067429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D605ED80-6701-44F2-87DC-AF1938E577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5905" y="372733"/>
            <a:ext cx="11268835" cy="6065462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818D37E-5135-4406-9E48-EDAA7ED0B58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896" y="370755"/>
            <a:ext cx="11268835" cy="6065462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8B23BE82-4E4F-4488-A817-309D95942B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5874" y="368765"/>
            <a:ext cx="11268835" cy="6065461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6861E69F-51D2-4B47-A2AA-1905807907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5830" y="1584952"/>
            <a:ext cx="11233433" cy="340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733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70BBE6-3A6C-4972-BEB7-9B6F22069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2157235"/>
            <a:ext cx="5725324" cy="25435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32684AA-CA97-49C2-88E1-9F6B619B8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3" y="819751"/>
            <a:ext cx="11292396" cy="48101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E7DA827-23F6-436D-B404-57EE0947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58" y="819752"/>
            <a:ext cx="9099612" cy="481012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4DC3F1-B7FC-4CE5-B688-7F706B6D7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13" y="2101285"/>
            <a:ext cx="11292396" cy="26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3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028170-B405-4449-8FCF-B49178E0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116" y="563252"/>
            <a:ext cx="9601200" cy="1485900"/>
          </a:xfrm>
        </p:spPr>
        <p:txBody>
          <a:bodyPr/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ВИСНОВКИ</a:t>
            </a:r>
            <a:endParaRPr lang="ru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B1296F-2C4D-465B-8FFF-D9AD0711D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04513"/>
            <a:ext cx="10176235" cy="4172313"/>
          </a:xfrm>
        </p:spPr>
        <p:txBody>
          <a:bodyPr>
            <a:normAutofit lnSpcReduction="10000"/>
          </a:bodyPr>
          <a:lstStyle/>
          <a:p>
            <a:pPr marL="0" indent="0" algn="just" fontAlgn="base" hangingPunct="0">
              <a:lnSpc>
                <a:spcPct val="150000"/>
              </a:lnSpc>
              <a:buNone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Даний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продукт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вводити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експлуатацію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учбовий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заклад,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автоматизує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частину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обов’язків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працівника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однак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одночасно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цим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кожен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працівник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бажає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модернізувати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місце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праці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зручності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тому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цілком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модернізація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продукту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 fontAlgn="base" hangingPunct="0">
              <a:lnSpc>
                <a:spcPct val="150000"/>
              </a:lnSpc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час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витрачений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продукту,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довелось провести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звітної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інформації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сфері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матеріальної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відповідальності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ознайомитися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основними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задачами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обов’язками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матеріально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відповідальної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особи.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аналіз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проведений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більш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змістовної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визначеності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предметної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розробки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продукту.</a:t>
            </a:r>
            <a:endParaRPr lang="ru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81463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410</TotalTime>
  <Words>243</Words>
  <Application>Microsoft Office PowerPoint</Application>
  <PresentationFormat>Широкоэкранный</PresentationFormat>
  <Paragraphs>14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Franklin Gothic Book</vt:lpstr>
      <vt:lpstr>Times New Roman</vt:lpstr>
      <vt:lpstr>Уголки</vt:lpstr>
      <vt:lpstr>Інформаційна система з матеріально - технічного обліку в учбовому закладі</vt:lpstr>
      <vt:lpstr>ВСТУП</vt:lpstr>
      <vt:lpstr>АНАЛІЗ ПРЕДМЕТНОЇ ОБЛАСТІ</vt:lpstr>
      <vt:lpstr>Архітектура системи</vt:lpstr>
      <vt:lpstr>Презентация PowerPoint</vt:lpstr>
      <vt:lpstr>Презентация PowerPoint</vt:lpstr>
      <vt:lpstr>ВИСНОВКИ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artem</dc:creator>
  <cp:lastModifiedBy>Artem Ryzhenko</cp:lastModifiedBy>
  <cp:revision>24</cp:revision>
  <dcterms:created xsi:type="dcterms:W3CDTF">2021-06-07T10:58:08Z</dcterms:created>
  <dcterms:modified xsi:type="dcterms:W3CDTF">2021-08-06T20:35:08Z</dcterms:modified>
</cp:coreProperties>
</file>